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50AEC8"/>
    <a:srgbClr val="FF3300"/>
    <a:srgbClr val="99FF99"/>
    <a:srgbClr val="00245E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2383" autoAdjust="0"/>
  </p:normalViewPr>
  <p:slideViewPr>
    <p:cSldViewPr>
      <p:cViewPr varScale="1">
        <p:scale>
          <a:sx n="84" d="100"/>
          <a:sy n="84" d="100"/>
        </p:scale>
        <p:origin x="-924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50A96-E824-4A0D-9F7C-297ED6D8465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F5D1A-B339-4CAA-BD28-B0B0733D2D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777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6C2CE4-8574-4AFA-98A8-44D0739D585E}" type="slidenum">
              <a:rPr lang="ru-RU" altLang="ru-RU" smtClean="0">
                <a:solidFill>
                  <a:srgbClr val="000000"/>
                </a:solidFill>
                <a:cs typeface="Arial" pitchFamily="34" charset="0"/>
              </a:rPr>
              <a:pPr/>
              <a:t>1</a:t>
            </a:fld>
            <a:endParaRPr lang="ru-RU" altLang="ru-RU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53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F880-3444-4F96-B8CD-EC99C52F64E5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60338"/>
            <a:ext cx="11161240" cy="89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>
            <a:spLocks noGrp="1"/>
          </p:cNvSpPr>
          <p:nvPr>
            <p:ph type="ctrTitle"/>
          </p:nvPr>
        </p:nvSpPr>
        <p:spPr>
          <a:xfrm>
            <a:off x="1668463" y="44449"/>
            <a:ext cx="8964612" cy="113323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100" b="1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Этапы приема </a:t>
            </a:r>
            <a:r>
              <a:rPr lang="ru-RU" altLang="ru-RU" sz="21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заявлений в </a:t>
            </a:r>
            <a:r>
              <a:rPr lang="ru-RU" altLang="ru-RU" sz="2100" b="1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1 класс</a:t>
            </a:r>
            <a:endParaRPr lang="ru-RU" altLang="ru-RU" sz="21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2562" y="6527324"/>
            <a:ext cx="93964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1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668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2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820863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3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973263" y="160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4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2125663" y="312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5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2278063" y="4651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6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2430463" y="617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7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2582863" y="769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167438" y="1225551"/>
            <a:ext cx="12700" cy="5453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096001" y="1412776"/>
            <a:ext cx="144463" cy="1444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51384" y="2046857"/>
            <a:ext cx="5426354" cy="28943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456040" y="2132856"/>
            <a:ext cx="5270778" cy="2808312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27448" y="1124744"/>
            <a:ext cx="4294765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itchFamily="18" charset="0"/>
              </a:rPr>
              <a:t>1 этап: 1 </a:t>
            </a:r>
            <a:r>
              <a:rPr lang="ru-RU" sz="2400" b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itchFamily="18" charset="0"/>
              </a:rPr>
              <a:t>апреля – 30 июня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20282" y="2100929"/>
            <a:ext cx="2688557" cy="391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Льготное зачисление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1684" y="2505670"/>
            <a:ext cx="56160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Дети с внеочередным, первоочередным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и преимущественным правом зачисления в школу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00056" y="1237285"/>
            <a:ext cx="445666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itchFamily="18" charset="0"/>
              </a:rPr>
              <a:t>2 этап: 6 </a:t>
            </a:r>
            <a:r>
              <a:rPr lang="ru-RU" sz="2400" b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itchFamily="18" charset="0"/>
              </a:rPr>
              <a:t>июля – 5 сентября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64152" y="2060848"/>
            <a:ext cx="3005952" cy="391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Школа в другом районе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00056" y="2492896"/>
            <a:ext cx="5058154" cy="201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На втором этапе можно подать заявление в школу другого района.</a:t>
            </a:r>
          </a:p>
          <a:p>
            <a:pPr marL="228600" indent="-22860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Прием продолжается до заполнения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в школе свободных мест</a:t>
            </a:r>
          </a:p>
          <a:p>
            <a:pPr marL="228600" indent="-22860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Заявление подаётся не позднее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5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сентября</a:t>
            </a:r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437019" y="3429000"/>
            <a:ext cx="56689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Закрепленная территория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28600" indent="-22860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Дети, которые живут на закрепленной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за школой территории, т.е. в том же районе города/села, где располагается школа</a:t>
            </a:r>
          </a:p>
          <a:p>
            <a:pPr marL="228600" indent="-228600" algn="ctr">
              <a:lnSpc>
                <a:spcPct val="120000"/>
              </a:lnSpc>
              <a:spcBef>
                <a:spcPts val="1000"/>
              </a:spcBef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20000"/>
              </a:lnSpc>
              <a:spcBef>
                <a:spcPts val="1000"/>
              </a:spcBef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6077321" y="3895726"/>
            <a:ext cx="144463" cy="1444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38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8321</TotalTime>
  <Words>57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Этапы приема заявлений в 1 класс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ivanova</dc:creator>
  <cp:lastModifiedBy>ЕЛЕНА</cp:lastModifiedBy>
  <cp:revision>354</cp:revision>
  <cp:lastPrinted>2025-03-27T10:09:51Z</cp:lastPrinted>
  <dcterms:created xsi:type="dcterms:W3CDTF">2021-02-15T12:56:52Z</dcterms:created>
  <dcterms:modified xsi:type="dcterms:W3CDTF">2025-05-18T19:58:14Z</dcterms:modified>
</cp:coreProperties>
</file>